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90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0275213" cy="4280376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9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9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9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9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9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9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9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9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9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482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" roundtripDataSignature="AMtx7mjQDpQl6uyAiId4FH5oRHrSCZRT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6336" autoAdjust="0"/>
  </p:normalViewPr>
  <p:slideViewPr>
    <p:cSldViewPr snapToGrid="0">
      <p:cViewPr varScale="1">
        <p:scale>
          <a:sx n="18" d="100"/>
          <a:sy n="18" d="100"/>
        </p:scale>
        <p:origin x="3708" y="150"/>
      </p:cViewPr>
      <p:guideLst>
        <p:guide orient="horz" pos="13482"/>
        <p:guide pos="95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10" Type="http://schemas.openxmlformats.org/officeDocument/2006/relationships/theme" Target="theme/them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338388" y="1143000"/>
            <a:ext cx="2181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9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9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9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9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9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9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9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9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9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90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2270643" y="13296920"/>
            <a:ext cx="25733932" cy="917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4541282" y="24255467"/>
            <a:ext cx="21192649" cy="10938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t" anchorCtr="0">
            <a:normAutofit/>
          </a:bodyPr>
          <a:lstStyle>
            <a:lvl1pPr lvl="0" algn="ctr">
              <a:spcBef>
                <a:spcPts val="1220"/>
              </a:spcBef>
              <a:spcAft>
                <a:spcPts val="0"/>
              </a:spcAft>
              <a:buClr>
                <a:srgbClr val="888888"/>
              </a:buClr>
              <a:buSzPts val="61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1080"/>
              </a:spcBef>
              <a:spcAft>
                <a:spcPts val="0"/>
              </a:spcAft>
              <a:buClr>
                <a:srgbClr val="888888"/>
              </a:buClr>
              <a:buSzPts val="5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920"/>
              </a:spcBef>
              <a:spcAft>
                <a:spcPts val="0"/>
              </a:spcAft>
              <a:buClr>
                <a:srgbClr val="888888"/>
              </a:buClr>
              <a:buSzPts val="46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1513761" y="39672754"/>
            <a:ext cx="7064216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10344034" y="39672754"/>
            <a:ext cx="9587151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21697235" y="39672754"/>
            <a:ext cx="7064216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1513761" y="1714136"/>
            <a:ext cx="27247692" cy="7133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1013355" y="10487957"/>
            <a:ext cx="28248503" cy="27247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1513761" y="39672754"/>
            <a:ext cx="7064216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10344034" y="39672754"/>
            <a:ext cx="9587151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21697235" y="39672754"/>
            <a:ext cx="7064216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35559288" y="18586347"/>
            <a:ext cx="48689279" cy="16094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3118555" y="2744421"/>
            <a:ext cx="48689279" cy="47778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1513761" y="39672754"/>
            <a:ext cx="7064216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10344034" y="39672754"/>
            <a:ext cx="9587151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21697235" y="39672754"/>
            <a:ext cx="7064216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1513761" y="1714136"/>
            <a:ext cx="27247692" cy="7133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1513761" y="9987552"/>
            <a:ext cx="27247692" cy="28248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1513761" y="39672754"/>
            <a:ext cx="7064216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10344034" y="39672754"/>
            <a:ext cx="9587151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21697235" y="39672754"/>
            <a:ext cx="7064216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區段標題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2391534" y="27505385"/>
            <a:ext cx="25733932" cy="8501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0"/>
              <a:buFont typeface="Calibri"/>
              <a:buNone/>
              <a:defRPr sz="77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2391534" y="18142066"/>
            <a:ext cx="25733932" cy="9363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b" anchorCtr="0">
            <a:normAutofit/>
          </a:bodyPr>
          <a:lstStyle>
            <a:lvl1pPr marL="457200" lvl="0" indent="-228600" algn="l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38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500"/>
              <a:buNone/>
              <a:defRPr sz="35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20"/>
              </a:spcBef>
              <a:spcAft>
                <a:spcPts val="0"/>
              </a:spcAft>
              <a:buClr>
                <a:srgbClr val="888888"/>
              </a:buClr>
              <a:buSzPts val="3100"/>
              <a:buNone/>
              <a:defRPr sz="31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54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1513761" y="39672754"/>
            <a:ext cx="7064216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10344034" y="39672754"/>
            <a:ext cx="9587151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21697235" y="39672754"/>
            <a:ext cx="7064216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項物件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1513761" y="1714136"/>
            <a:ext cx="27247692" cy="7133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3574157" y="13316729"/>
            <a:ext cx="31936145" cy="37661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t" anchorCtr="0">
            <a:normAutofit/>
          </a:bodyPr>
          <a:lstStyle>
            <a:lvl1pPr marL="457200" lvl="0" indent="-571500" algn="l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1pPr>
            <a:lvl2pPr marL="914400" lvl="1" indent="-520700" algn="l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Char char="–"/>
              <a:defRPr sz="4600"/>
            </a:lvl2pPr>
            <a:lvl3pPr marL="1371600" lvl="2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3pPr>
            <a:lvl4pPr marL="1828800" lvl="3" indent="-45085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Char char="–"/>
              <a:defRPr sz="3500"/>
            </a:lvl4pPr>
            <a:lvl5pPr marL="2286000" lvl="4" indent="-45085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Char char="»"/>
              <a:defRPr sz="3500"/>
            </a:lvl5pPr>
            <a:lvl6pPr marL="2743200" lvl="5" indent="-45085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 sz="3500"/>
            </a:lvl6pPr>
            <a:lvl7pPr marL="3200400" lvl="6" indent="-45085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 sz="3500"/>
            </a:lvl7pPr>
            <a:lvl8pPr marL="3657600" lvl="7" indent="-45085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 sz="3500"/>
            </a:lvl8pPr>
            <a:lvl9pPr marL="4114800" lvl="8" indent="-45085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 sz="35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36014890" y="13316729"/>
            <a:ext cx="31936145" cy="37661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t" anchorCtr="0">
            <a:normAutofit/>
          </a:bodyPr>
          <a:lstStyle>
            <a:lvl1pPr marL="457200" lvl="0" indent="-571500" algn="l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1pPr>
            <a:lvl2pPr marL="914400" lvl="1" indent="-520700" algn="l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Char char="–"/>
              <a:defRPr sz="4600"/>
            </a:lvl2pPr>
            <a:lvl3pPr marL="1371600" lvl="2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3pPr>
            <a:lvl4pPr marL="1828800" lvl="3" indent="-45085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Char char="–"/>
              <a:defRPr sz="3500"/>
            </a:lvl4pPr>
            <a:lvl5pPr marL="2286000" lvl="4" indent="-45085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Char char="»"/>
              <a:defRPr sz="3500"/>
            </a:lvl5pPr>
            <a:lvl6pPr marL="2743200" lvl="5" indent="-45085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 sz="3500"/>
            </a:lvl6pPr>
            <a:lvl7pPr marL="3200400" lvl="6" indent="-45085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 sz="3500"/>
            </a:lvl7pPr>
            <a:lvl8pPr marL="3657600" lvl="7" indent="-45085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 sz="3500"/>
            </a:lvl8pPr>
            <a:lvl9pPr marL="4114800" lvl="8" indent="-45085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 sz="35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1513761" y="39672754"/>
            <a:ext cx="7064216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10344034" y="39672754"/>
            <a:ext cx="9587151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21697235" y="39672754"/>
            <a:ext cx="7064216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對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1513761" y="1714136"/>
            <a:ext cx="27247692" cy="7133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1513761" y="9581308"/>
            <a:ext cx="13376810" cy="399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b" anchorCtr="0">
            <a:normAutofit/>
          </a:bodyPr>
          <a:lstStyle>
            <a:lvl1pPr marL="457200" lvl="0" indent="-228600" algn="l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 b="1"/>
            </a:lvl1pPr>
            <a:lvl2pPr marL="914400" lvl="1" indent="-2286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 b="1"/>
            </a:lvl2pPr>
            <a:lvl3pPr marL="1371600" lvl="2" indent="-2286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 b="1"/>
            </a:lvl3pPr>
            <a:lvl4pPr marL="1828800" lvl="3" indent="-2286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 b="1"/>
            </a:lvl4pPr>
            <a:lvl5pPr marL="2286000" lvl="4" indent="-2286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 b="1"/>
            </a:lvl5pPr>
            <a:lvl6pPr marL="2743200" lvl="5" indent="-2286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 b="1"/>
            </a:lvl6pPr>
            <a:lvl7pPr marL="3200400" lvl="6" indent="-2286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 b="1"/>
            </a:lvl7pPr>
            <a:lvl8pPr marL="3657600" lvl="7" indent="-2286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 b="1"/>
            </a:lvl8pPr>
            <a:lvl9pPr marL="4114800" lvl="8" indent="-2286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1513761" y="13574339"/>
            <a:ext cx="13376810" cy="24661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t" anchorCtr="0">
            <a:normAutofit/>
          </a:bodyPr>
          <a:lstStyle>
            <a:lvl1pPr marL="457200" lvl="0" indent="-520700" algn="l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Char char="•"/>
              <a:defRPr sz="4600"/>
            </a:lvl1pPr>
            <a:lvl2pPr marL="914400" lvl="1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–"/>
              <a:defRPr sz="3800"/>
            </a:lvl2pPr>
            <a:lvl3pPr marL="1371600" lvl="2" indent="-45085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 sz="3500"/>
            </a:lvl3pPr>
            <a:lvl4pPr marL="1828800" lvl="3" indent="-42545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–"/>
              <a:defRPr sz="3100"/>
            </a:lvl4pPr>
            <a:lvl5pPr marL="2286000" lvl="4" indent="-42545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»"/>
              <a:defRPr sz="3100"/>
            </a:lvl5pPr>
            <a:lvl6pPr marL="2743200" lvl="5" indent="-42545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  <a:defRPr sz="3100"/>
            </a:lvl6pPr>
            <a:lvl7pPr marL="3200400" lvl="6" indent="-42545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  <a:defRPr sz="3100"/>
            </a:lvl7pPr>
            <a:lvl8pPr marL="3657600" lvl="7" indent="-42545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  <a:defRPr sz="3100"/>
            </a:lvl8pPr>
            <a:lvl9pPr marL="4114800" lvl="8" indent="-42545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  <a:defRPr sz="31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15379392" y="9581308"/>
            <a:ext cx="13382064" cy="3993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b" anchorCtr="0">
            <a:normAutofit/>
          </a:bodyPr>
          <a:lstStyle>
            <a:lvl1pPr marL="457200" lvl="0" indent="-228600" algn="l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None/>
              <a:defRPr sz="4600" b="1"/>
            </a:lvl1pPr>
            <a:lvl2pPr marL="914400" lvl="1" indent="-2286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 b="1"/>
            </a:lvl2pPr>
            <a:lvl3pPr marL="1371600" lvl="2" indent="-22860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 b="1"/>
            </a:lvl3pPr>
            <a:lvl4pPr marL="1828800" lvl="3" indent="-2286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 b="1"/>
            </a:lvl4pPr>
            <a:lvl5pPr marL="2286000" lvl="4" indent="-2286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 b="1"/>
            </a:lvl5pPr>
            <a:lvl6pPr marL="2743200" lvl="5" indent="-2286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 b="1"/>
            </a:lvl6pPr>
            <a:lvl7pPr marL="3200400" lvl="6" indent="-2286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 b="1"/>
            </a:lvl7pPr>
            <a:lvl8pPr marL="3657600" lvl="7" indent="-2286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 b="1"/>
            </a:lvl8pPr>
            <a:lvl9pPr marL="4114800" lvl="8" indent="-22860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15379392" y="13574339"/>
            <a:ext cx="13382064" cy="24661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t" anchorCtr="0">
            <a:normAutofit/>
          </a:bodyPr>
          <a:lstStyle>
            <a:lvl1pPr marL="457200" lvl="0" indent="-520700" algn="l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Char char="•"/>
              <a:defRPr sz="4600"/>
            </a:lvl1pPr>
            <a:lvl2pPr marL="914400" lvl="1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–"/>
              <a:defRPr sz="3800"/>
            </a:lvl2pPr>
            <a:lvl3pPr marL="1371600" lvl="2" indent="-450850" algn="l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  <a:defRPr sz="3500"/>
            </a:lvl3pPr>
            <a:lvl4pPr marL="1828800" lvl="3" indent="-42545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–"/>
              <a:defRPr sz="3100"/>
            </a:lvl4pPr>
            <a:lvl5pPr marL="2286000" lvl="4" indent="-42545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»"/>
              <a:defRPr sz="3100"/>
            </a:lvl5pPr>
            <a:lvl6pPr marL="2743200" lvl="5" indent="-42545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  <a:defRPr sz="3100"/>
            </a:lvl6pPr>
            <a:lvl7pPr marL="3200400" lvl="6" indent="-42545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  <a:defRPr sz="3100"/>
            </a:lvl7pPr>
            <a:lvl8pPr marL="3657600" lvl="7" indent="-42545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  <a:defRPr sz="3100"/>
            </a:lvl8pPr>
            <a:lvl9pPr marL="4114800" lvl="8" indent="-42545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  <a:defRPr sz="31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1513761" y="39672754"/>
            <a:ext cx="7064216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10344034" y="39672754"/>
            <a:ext cx="9587151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21697235" y="39672754"/>
            <a:ext cx="7064216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1513761" y="1714136"/>
            <a:ext cx="27247692" cy="7133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1513761" y="39672754"/>
            <a:ext cx="7064216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10344034" y="39672754"/>
            <a:ext cx="9587151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21697235" y="39672754"/>
            <a:ext cx="7064216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1513761" y="39672754"/>
            <a:ext cx="7064216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10344034" y="39672754"/>
            <a:ext cx="9587151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21697235" y="39672754"/>
            <a:ext cx="7064216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1513764" y="1704226"/>
            <a:ext cx="9960336" cy="7252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sz="38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11836770" y="1704228"/>
            <a:ext cx="16924685" cy="36531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t" anchorCtr="0">
            <a:normAutofit/>
          </a:bodyPr>
          <a:lstStyle>
            <a:lvl1pPr marL="457200" lvl="0" indent="-615950" algn="l"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Char char="•"/>
              <a:defRPr sz="6100"/>
            </a:lvl1pPr>
            <a:lvl2pPr marL="914400" lvl="1" indent="-571500" algn="l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Char char="–"/>
              <a:defRPr sz="5400"/>
            </a:lvl2pPr>
            <a:lvl3pPr marL="1371600" lvl="2" indent="-520700" algn="l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Char char="•"/>
              <a:defRPr sz="4600"/>
            </a:lvl3pPr>
            <a:lvl4pPr marL="1828800" lvl="3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–"/>
              <a:defRPr sz="3800"/>
            </a:lvl4pPr>
            <a:lvl5pPr marL="2286000" lvl="4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»"/>
              <a:defRPr sz="3800"/>
            </a:lvl5pPr>
            <a:lvl6pPr marL="2743200" lvl="5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6pPr>
            <a:lvl7pPr marL="3200400" lvl="6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7pPr>
            <a:lvl8pPr marL="3657600" lvl="7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8pPr>
            <a:lvl9pPr marL="4114800" lvl="8" indent="-46990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1513764" y="8957088"/>
            <a:ext cx="9960336" cy="2927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t" anchorCtr="0">
            <a:normAutofit/>
          </a:bodyPr>
          <a:lstStyle>
            <a:lvl1pPr marL="457200" lvl="0" indent="-2286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1pPr>
            <a:lvl2pPr marL="914400" lvl="1" indent="-2286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2pPr>
            <a:lvl3pPr marL="1371600" lvl="2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marL="1828800" lvl="3" indent="-228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4pPr>
            <a:lvl5pPr marL="2286000" lvl="4" indent="-228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5pPr>
            <a:lvl6pPr marL="2743200" lvl="5" indent="-228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6pPr>
            <a:lvl7pPr marL="3200400" lvl="6" indent="-228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7pPr>
            <a:lvl8pPr marL="3657600" lvl="7" indent="-228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8pPr>
            <a:lvl9pPr marL="4114800" lvl="8" indent="-228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1513761" y="39672754"/>
            <a:ext cx="7064216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10344034" y="39672754"/>
            <a:ext cx="9587151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21697235" y="39672754"/>
            <a:ext cx="7064216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5934153" y="29962638"/>
            <a:ext cx="18165128" cy="3537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  <a:defRPr sz="38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5934153" y="3824594"/>
            <a:ext cx="18165128" cy="25682258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5934153" y="33499896"/>
            <a:ext cx="18165128" cy="5023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t" anchorCtr="0">
            <a:normAutofit/>
          </a:bodyPr>
          <a:lstStyle>
            <a:lvl1pPr marL="457200" lvl="0" indent="-22860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1pPr>
            <a:lvl2pPr marL="914400" lvl="1" indent="-228600" algn="l"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2pPr>
            <a:lvl3pPr marL="1371600" lvl="2" indent="-22860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marL="1828800" lvl="3" indent="-228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4pPr>
            <a:lvl5pPr marL="2286000" lvl="4" indent="-228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5pPr>
            <a:lvl6pPr marL="2743200" lvl="5" indent="-228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6pPr>
            <a:lvl7pPr marL="3200400" lvl="6" indent="-228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7pPr>
            <a:lvl8pPr marL="3657600" lvl="7" indent="-228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8pPr>
            <a:lvl9pPr marL="4114800" lvl="8" indent="-228600" algn="l"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1513761" y="39672754"/>
            <a:ext cx="7064216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10344034" y="39672754"/>
            <a:ext cx="9587151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21697235" y="39672754"/>
            <a:ext cx="7064216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1513761" y="1714136"/>
            <a:ext cx="27247692" cy="7133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Calibri"/>
              <a:buNone/>
              <a:defRPr sz="8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1513761" y="9987552"/>
            <a:ext cx="27247692" cy="28248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t" anchorCtr="0">
            <a:normAutofit/>
          </a:bodyPr>
          <a:lstStyle>
            <a:lvl1pPr marL="457200" marR="0" lvl="0" indent="-615950" algn="l" rtl="0">
              <a:spcBef>
                <a:spcPts val="1220"/>
              </a:spcBef>
              <a:spcAft>
                <a:spcPts val="0"/>
              </a:spcAft>
              <a:buClr>
                <a:schemeClr val="dk1"/>
              </a:buClr>
              <a:buSzPts val="6100"/>
              <a:buFont typeface="Arial"/>
              <a:buChar char="•"/>
              <a:defRPr sz="6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71500" algn="l" rtl="0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–"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20700" algn="l" rtl="0"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•"/>
              <a:defRPr sz="4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1513761" y="39672754"/>
            <a:ext cx="7064216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10344034" y="39672754"/>
            <a:ext cx="9587151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21697235" y="39672754"/>
            <a:ext cx="7064216" cy="227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5675" tIns="87825" rIns="175675" bIns="878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/>
          <p:nvPr/>
        </p:nvSpPr>
        <p:spPr>
          <a:xfrm>
            <a:off x="4336257" y="37603906"/>
            <a:ext cx="184731" cy="63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endParaRPr sz="3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</Words>
  <Application>Microsoft Office PowerPoint</Application>
  <PresentationFormat>自訂</PresentationFormat>
  <Paragraphs>1</Paragraphs>
  <Slides>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佈景主題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一、海報格式：60 cm X 90 cm，直式。 二、海報文字自左而右書寫，字體大小以一公尺距離可見為宜。 三、海報內容應包括計畫主持人、計畫中文名稱、計畫編號、計畫參與人員、執行機構。</dc:title>
  <dc:creator>Administrator</dc:creator>
  <cp:lastModifiedBy>樂為第1設計</cp:lastModifiedBy>
  <cp:revision>7</cp:revision>
  <dcterms:created xsi:type="dcterms:W3CDTF">2021-09-30T04:16:45Z</dcterms:created>
  <dcterms:modified xsi:type="dcterms:W3CDTF">2025-12-31T03:43:52Z</dcterms:modified>
</cp:coreProperties>
</file>