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QDpQl6uyAiId4FH5oRHrSCZR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36" autoAdjust="0"/>
  </p:normalViewPr>
  <p:slideViewPr>
    <p:cSldViewPr snapToGrid="0">
      <p:cViewPr varScale="1">
        <p:scale>
          <a:sx n="26" d="100"/>
          <a:sy n="26" d="100"/>
        </p:scale>
        <p:origin x="4080" y="24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70643" y="13296920"/>
            <a:ext cx="25733932" cy="91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41282" y="24255467"/>
            <a:ext cx="21192649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ctr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013355" y="10487957"/>
            <a:ext cx="28248503" cy="2724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35559288" y="18586347"/>
            <a:ext cx="48689279" cy="1609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118555" y="2744421"/>
            <a:ext cx="48689279" cy="4777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91534" y="27505385"/>
            <a:ext cx="25733932" cy="850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391534" y="18142066"/>
            <a:ext cx="25733932" cy="93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574157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6014890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513761" y="13574339"/>
            <a:ext cx="13376810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79392" y="9581308"/>
            <a:ext cx="13382064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79392" y="13574339"/>
            <a:ext cx="13382064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513764" y="1704226"/>
            <a:ext cx="996033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1836770" y="1704228"/>
            <a:ext cx="16924685" cy="3653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2pPr>
            <a:lvl3pPr marL="1371600" lvl="2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513764" y="8957088"/>
            <a:ext cx="9960336" cy="2927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34153" y="29962638"/>
            <a:ext cx="18165128" cy="35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934153" y="3824594"/>
            <a:ext cx="18165128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34153" y="33499896"/>
            <a:ext cx="18165128" cy="502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marR="0" lvl="0" indent="-615950" algn="l" rtl="0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–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4336257" y="37603906"/>
            <a:ext cx="184731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</Words>
  <Application>Microsoft Office PowerPoint</Application>
  <PresentationFormat>사용자 지정</PresentationFormat>
  <Paragraphs>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佈景主題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一、海報格式：60 cm X 90 cm，直式。 二、海報文字自左而右書寫，字體大小以一公尺距離可見為宜。 三、海報內容應包括計畫主持人、計畫中文名稱、計畫編號、計畫參與人員、執行機構。</dc:title>
  <dc:creator>Administrator</dc:creator>
  <cp:lastModifiedBy>sehun lee</cp:lastModifiedBy>
  <cp:revision>8</cp:revision>
  <dcterms:created xsi:type="dcterms:W3CDTF">2021-09-30T04:16:45Z</dcterms:created>
  <dcterms:modified xsi:type="dcterms:W3CDTF">2026-06-01T08:11:28Z</dcterms:modified>
</cp:coreProperties>
</file>